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
  </p:notesMasterIdLst>
  <p:handoutMasterIdLst>
    <p:handoutMasterId r:id="rId5"/>
  </p:handoutMasterIdLst>
  <p:sldIdLst>
    <p:sldId id="257" r:id="rId2"/>
    <p:sldId id="258"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IN" smtClean="0"/>
              <a:t>NITRR/SELF FIN./DEPARTMENT/YEAR/CERTIFICATE NO.</a:t>
            </a:r>
            <a:endParaRPr lang="en-IN"/>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6809787-79F7-4CC2-A54F-3EF90A211469}" type="datetimeFigureOut">
              <a:rPr lang="en-US" smtClean="0"/>
              <a:pPr/>
              <a:t>8/19/2015</a:t>
            </a:fld>
            <a:endParaRPr lang="en-IN"/>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IN"/>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CDE158C-72A5-449F-8892-DBAA9348A89B}" type="slidenum">
              <a:rPr lang="en-IN" smtClean="0"/>
              <a:pPr/>
              <a:t>‹#›</a:t>
            </a:fld>
            <a:endParaRPr lang="en-IN"/>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IN" smtClean="0"/>
              <a:t>NITRR/SELF FIN./DEPARTMENT/YEAR/CERTIFICATE NO.</a:t>
            </a:r>
            <a:endParaRPr lang="en-IN"/>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7523BF9-3A03-4605-A875-B0D89B1CA886}" type="datetimeFigureOut">
              <a:rPr lang="en-US" smtClean="0"/>
              <a:pPr/>
              <a:t>8/19/2015</a:t>
            </a:fld>
            <a:endParaRPr lang="en-IN"/>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IN"/>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IN"/>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F81D811-FE7C-434C-8BDC-A82E3BD6FD5F}" type="slidenum">
              <a:rPr lang="en-IN" smtClean="0"/>
              <a:pPr/>
              <a:t>‹#›</a:t>
            </a:fld>
            <a:endParaRPr lang="en-IN"/>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F81D811-FE7C-434C-8BDC-A82E3BD6FD5F}" type="slidenum">
              <a:rPr lang="en-IN" smtClean="0"/>
              <a:pPr/>
              <a:t>1</a:t>
            </a:fld>
            <a:endParaRPr lang="en-IN"/>
          </a:p>
        </p:txBody>
      </p:sp>
      <p:sp>
        <p:nvSpPr>
          <p:cNvPr id="5" name="Header Placeholder 4"/>
          <p:cNvSpPr>
            <a:spLocks noGrp="1"/>
          </p:cNvSpPr>
          <p:nvPr>
            <p:ph type="hdr" sz="quarter" idx="11"/>
          </p:nvPr>
        </p:nvSpPr>
        <p:spPr/>
        <p:txBody>
          <a:bodyPr/>
          <a:lstStyle/>
          <a:p>
            <a:r>
              <a:rPr lang="en-IN" smtClean="0"/>
              <a:t>NITRR/SELF FIN./DEPARTMENT/YEAR/CERTIFICATE NO.</a:t>
            </a:r>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F81D811-FE7C-434C-8BDC-A82E3BD6FD5F}" type="slidenum">
              <a:rPr lang="en-IN" smtClean="0"/>
              <a:pPr/>
              <a:t>2</a:t>
            </a:fld>
            <a:endParaRPr lang="en-IN"/>
          </a:p>
        </p:txBody>
      </p:sp>
      <p:sp>
        <p:nvSpPr>
          <p:cNvPr id="5" name="Header Placeholder 4"/>
          <p:cNvSpPr>
            <a:spLocks noGrp="1"/>
          </p:cNvSpPr>
          <p:nvPr>
            <p:ph type="hdr" sz="quarter" idx="11"/>
          </p:nvPr>
        </p:nvSpPr>
        <p:spPr/>
        <p:txBody>
          <a:bodyPr/>
          <a:lstStyle/>
          <a:p>
            <a:r>
              <a:rPr lang="en-IN" smtClean="0"/>
              <a:t>NITRR/SELF FIN./DEPARTMENT/YEAR/CERTIFICATE NO.</a:t>
            </a:r>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8/19/2015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8/19/2015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8/19/2015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8/19/2015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8/19/2015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4"/>
          <p:cNvSpPr>
            <a:spLocks noChangeArrowheads="1"/>
          </p:cNvSpPr>
          <p:nvPr/>
        </p:nvSpPr>
        <p:spPr bwMode="auto">
          <a:xfrm>
            <a:off x="1219200" y="457200"/>
            <a:ext cx="7086600" cy="2667000"/>
          </a:xfrm>
          <a:prstGeom prst="rect">
            <a:avLst/>
          </a:prstGeom>
          <a:noFill/>
          <a:ln w="9525">
            <a:noFill/>
            <a:miter lim="800000"/>
            <a:headEnd/>
            <a:tailEnd/>
          </a:ln>
        </p:spPr>
        <p:txBody>
          <a:bodyPr lIns="92075" tIns="46038" rIns="92075" bIns="46038"/>
          <a:lstStyle/>
          <a:p>
            <a:pPr algn="ctr">
              <a:spcAft>
                <a:spcPts val="600"/>
              </a:spcAft>
              <a:defRPr/>
            </a:pPr>
            <a:endParaRPr lang="en-US" sz="1600" b="1" dirty="0" smtClean="0">
              <a:solidFill>
                <a:srgbClr val="190468"/>
              </a:solidFill>
              <a:latin typeface="Arial" charset="0"/>
              <a:cs typeface="Arial" charset="0"/>
            </a:endParaRPr>
          </a:p>
          <a:p>
            <a:pPr algn="ctr">
              <a:spcAft>
                <a:spcPts val="600"/>
              </a:spcAft>
              <a:defRPr/>
            </a:pPr>
            <a:r>
              <a:rPr lang="en-US" sz="1600" b="1" dirty="0" smtClean="0">
                <a:solidFill>
                  <a:srgbClr val="002060"/>
                </a:solidFill>
                <a:latin typeface="Arial" charset="0"/>
                <a:cs typeface="Arial" charset="0"/>
              </a:rPr>
              <a:t>……………..DEPARTMENT NAME………………</a:t>
            </a:r>
          </a:p>
          <a:p>
            <a:pPr algn="ctr">
              <a:spcAft>
                <a:spcPts val="600"/>
              </a:spcAft>
              <a:defRPr/>
            </a:pPr>
            <a:r>
              <a:rPr lang="en-US" sz="1600" b="1" dirty="0" smtClean="0">
                <a:solidFill>
                  <a:srgbClr val="002060"/>
                </a:solidFill>
                <a:latin typeface="Arial" charset="0"/>
                <a:cs typeface="Arial" charset="0"/>
              </a:rPr>
              <a:t>NATIONAL </a:t>
            </a:r>
            <a:r>
              <a:rPr lang="en-US" sz="1600" b="1" dirty="0">
                <a:solidFill>
                  <a:srgbClr val="002060"/>
                </a:solidFill>
                <a:latin typeface="Arial" charset="0"/>
                <a:cs typeface="Arial" charset="0"/>
              </a:rPr>
              <a:t>INSTITUTE OF TECHNOLOGY RAIPUR</a:t>
            </a:r>
          </a:p>
          <a:p>
            <a:pPr algn="ctr">
              <a:spcAft>
                <a:spcPts val="600"/>
              </a:spcAft>
              <a:defRPr/>
            </a:pPr>
            <a:r>
              <a:rPr lang="en-US" sz="1400" b="1" dirty="0" smtClean="0">
                <a:solidFill>
                  <a:srgbClr val="002060"/>
                </a:solidFill>
              </a:rPr>
              <a:t>Self  Financed</a:t>
            </a:r>
            <a:endParaRPr lang="en-US" sz="1400" dirty="0">
              <a:solidFill>
                <a:srgbClr val="002060"/>
              </a:solidFill>
            </a:endParaRPr>
          </a:p>
          <a:p>
            <a:pPr algn="ctr">
              <a:spcAft>
                <a:spcPts val="600"/>
              </a:spcAft>
              <a:defRPr/>
            </a:pPr>
            <a:r>
              <a:rPr lang="en-US" sz="1400" b="1" dirty="0" smtClean="0">
                <a:solidFill>
                  <a:srgbClr val="002060"/>
                </a:solidFill>
                <a:latin typeface="Arial" charset="0"/>
                <a:cs typeface="Arial" charset="0"/>
              </a:rPr>
              <a:t>One week Short </a:t>
            </a:r>
            <a:r>
              <a:rPr lang="en-US" sz="1400" b="1" dirty="0">
                <a:solidFill>
                  <a:srgbClr val="002060"/>
                </a:solidFill>
                <a:latin typeface="Arial" charset="0"/>
                <a:cs typeface="Arial" charset="0"/>
              </a:rPr>
              <a:t>Term Training </a:t>
            </a:r>
            <a:r>
              <a:rPr lang="en-US" sz="1400" b="1" dirty="0" err="1">
                <a:solidFill>
                  <a:srgbClr val="002060"/>
                </a:solidFill>
                <a:latin typeface="Arial" charset="0"/>
                <a:cs typeface="Arial" charset="0"/>
              </a:rPr>
              <a:t>Programme</a:t>
            </a:r>
            <a:r>
              <a:rPr lang="en-US" sz="1400" b="1" dirty="0">
                <a:solidFill>
                  <a:srgbClr val="002060"/>
                </a:solidFill>
                <a:latin typeface="Arial" charset="0"/>
                <a:cs typeface="Arial" charset="0"/>
              </a:rPr>
              <a:t> </a:t>
            </a:r>
            <a:r>
              <a:rPr lang="en-US" sz="1400" b="1" dirty="0" smtClean="0">
                <a:solidFill>
                  <a:srgbClr val="002060"/>
                </a:solidFill>
                <a:latin typeface="Arial" charset="0"/>
                <a:cs typeface="Arial" charset="0"/>
              </a:rPr>
              <a:t>on </a:t>
            </a:r>
            <a:endParaRPr lang="en-US" sz="1400" b="1" dirty="0">
              <a:solidFill>
                <a:srgbClr val="002060"/>
              </a:solidFill>
              <a:latin typeface="Arial" charset="0"/>
              <a:cs typeface="Arial" charset="0"/>
            </a:endParaRPr>
          </a:p>
          <a:p>
            <a:pPr algn="ctr">
              <a:defRPr/>
            </a:pPr>
            <a:r>
              <a:rPr lang="en-US" b="1" dirty="0" smtClean="0">
                <a:solidFill>
                  <a:srgbClr val="002060"/>
                </a:solidFill>
              </a:rPr>
              <a:t>--------------------- Program Title Name-------------------------</a:t>
            </a:r>
            <a:endParaRPr lang="en-US" sz="1200" b="1" dirty="0">
              <a:solidFill>
                <a:srgbClr val="002060"/>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r>
              <a:rPr lang="en-US" sz="1400" dirty="0" smtClean="0">
                <a:solidFill>
                  <a:srgbClr val="6B0026"/>
                </a:solidFill>
                <a:latin typeface="Arial" charset="0"/>
                <a:cs typeface="Arial" charset="0"/>
              </a:rPr>
              <a:t/>
            </a:r>
            <a:br>
              <a:rPr lang="en-US" sz="1400" dirty="0" smtClean="0">
                <a:solidFill>
                  <a:srgbClr val="6B0026"/>
                </a:solidFill>
                <a:latin typeface="Arial" charset="0"/>
                <a:cs typeface="Arial" charset="0"/>
              </a:rPr>
            </a:br>
            <a:r>
              <a:rPr lang="en-US" sz="2000" dirty="0" smtClean="0">
                <a:solidFill>
                  <a:srgbClr val="6B0026"/>
                </a:solidFill>
                <a:latin typeface="Arial" charset="0"/>
                <a:cs typeface="Arial" charset="0"/>
              </a:rPr>
              <a:t/>
            </a:r>
            <a:br>
              <a:rPr lang="en-US" sz="2000" dirty="0" smtClean="0">
                <a:solidFill>
                  <a:srgbClr val="6B0026"/>
                </a:solidFill>
                <a:latin typeface="Arial" charset="0"/>
                <a:cs typeface="Arial" charset="0"/>
              </a:rPr>
            </a:br>
            <a:r>
              <a:rPr lang="en-US" sz="2000" dirty="0" smtClean="0">
                <a:solidFill>
                  <a:srgbClr val="6B0026"/>
                </a:solidFill>
                <a:latin typeface="Arial" charset="0"/>
                <a:cs typeface="Arial" charset="0"/>
              </a:rPr>
              <a:t/>
            </a:r>
            <a:br>
              <a:rPr lang="en-US" sz="2000" dirty="0" smtClean="0">
                <a:solidFill>
                  <a:srgbClr val="6B0026"/>
                </a:solidFill>
                <a:latin typeface="Arial" charset="0"/>
                <a:cs typeface="Arial" charset="0"/>
              </a:rPr>
            </a:br>
            <a:r>
              <a:rPr lang="en-US" sz="1400" dirty="0" smtClean="0">
                <a:solidFill>
                  <a:srgbClr val="6B0026"/>
                </a:solidFill>
                <a:latin typeface="Arial" charset="0"/>
                <a:cs typeface="Arial" charset="0"/>
              </a:rPr>
              <a:t/>
            </a:r>
            <a:br>
              <a:rPr lang="en-US" sz="1400" dirty="0" smtClean="0">
                <a:solidFill>
                  <a:srgbClr val="6B0026"/>
                </a:solidFill>
                <a:latin typeface="Arial" charset="0"/>
                <a:cs typeface="Arial" charset="0"/>
              </a:rPr>
            </a:br>
            <a:endParaRPr lang="en-US" sz="1100" dirty="0">
              <a:solidFill>
                <a:srgbClr val="6B0026"/>
              </a:solidFill>
              <a:latin typeface="Arial" charset="0"/>
              <a:cs typeface="Arial" charset="0"/>
            </a:endParaRPr>
          </a:p>
        </p:txBody>
      </p:sp>
      <p:sp>
        <p:nvSpPr>
          <p:cNvPr id="6147" name="TextBox 4"/>
          <p:cNvSpPr txBox="1">
            <a:spLocks noChangeArrowheads="1"/>
          </p:cNvSpPr>
          <p:nvPr/>
        </p:nvSpPr>
        <p:spPr bwMode="auto">
          <a:xfrm>
            <a:off x="533400" y="3352800"/>
            <a:ext cx="8077200" cy="1754326"/>
          </a:xfrm>
          <a:prstGeom prst="rect">
            <a:avLst/>
          </a:prstGeom>
          <a:noFill/>
          <a:ln w="9525">
            <a:noFill/>
            <a:miter lim="800000"/>
            <a:headEnd/>
            <a:tailEnd/>
          </a:ln>
        </p:spPr>
        <p:txBody>
          <a:bodyPr>
            <a:spAutoFit/>
          </a:bodyPr>
          <a:lstStyle/>
          <a:p>
            <a:pPr algn="just">
              <a:lnSpc>
                <a:spcPct val="150000"/>
              </a:lnSpc>
            </a:pPr>
            <a:r>
              <a:rPr lang="en-US" sz="1800" dirty="0">
                <a:solidFill>
                  <a:srgbClr val="002060"/>
                </a:solidFill>
                <a:latin typeface="Raavi" pitchFamily="34" charset="0"/>
                <a:cs typeface="Raavi" pitchFamily="34" charset="0"/>
              </a:rPr>
              <a:t>The institute is pleased to acknowledge </a:t>
            </a:r>
            <a:r>
              <a:rPr lang="en-US" sz="1800" dirty="0" smtClean="0">
                <a:solidFill>
                  <a:srgbClr val="002060"/>
                </a:solidFill>
                <a:latin typeface="Raavi" pitchFamily="34" charset="0"/>
                <a:cs typeface="Raavi" pitchFamily="34" charset="0"/>
              </a:rPr>
              <a:t>that   </a:t>
            </a:r>
            <a:r>
              <a:rPr lang="en-US" sz="1800" dirty="0" smtClean="0">
                <a:solidFill>
                  <a:srgbClr val="002060"/>
                </a:solidFill>
                <a:latin typeface="Algerian" pitchFamily="82" charset="0"/>
                <a:cs typeface="Raavi" pitchFamily="34" charset="0"/>
              </a:rPr>
              <a:t>Name of the coordinator, Designation in Department </a:t>
            </a:r>
            <a:r>
              <a:rPr lang="en-US" dirty="0" smtClean="0">
                <a:solidFill>
                  <a:srgbClr val="002060"/>
                </a:solidFill>
                <a:latin typeface="Raavi" pitchFamily="34" charset="0"/>
                <a:cs typeface="Raavi" pitchFamily="34" charset="0"/>
              </a:rPr>
              <a:t>……………., </a:t>
            </a:r>
            <a:r>
              <a:rPr lang="en-US" sz="1800" dirty="0" smtClean="0">
                <a:solidFill>
                  <a:srgbClr val="002060"/>
                </a:solidFill>
                <a:latin typeface="Raavi" pitchFamily="34" charset="0"/>
                <a:cs typeface="Raavi" pitchFamily="34" charset="0"/>
              </a:rPr>
              <a:t>has </a:t>
            </a:r>
            <a:r>
              <a:rPr lang="en-US" sz="1800" dirty="0">
                <a:solidFill>
                  <a:srgbClr val="002060"/>
                </a:solidFill>
                <a:latin typeface="Raavi" pitchFamily="34" charset="0"/>
                <a:cs typeface="Raavi" pitchFamily="34" charset="0"/>
              </a:rPr>
              <a:t>successfully </a:t>
            </a:r>
            <a:r>
              <a:rPr lang="en-US" sz="1800" dirty="0" smtClean="0">
                <a:solidFill>
                  <a:srgbClr val="002060"/>
                </a:solidFill>
                <a:latin typeface="Raavi" pitchFamily="34" charset="0"/>
                <a:cs typeface="Raavi" pitchFamily="34" charset="0"/>
              </a:rPr>
              <a:t>co</a:t>
            </a:r>
            <a:r>
              <a:rPr lang="en-US" dirty="0" smtClean="0">
                <a:solidFill>
                  <a:srgbClr val="002060"/>
                </a:solidFill>
                <a:latin typeface="Raavi" pitchFamily="34" charset="0"/>
                <a:cs typeface="Raavi" pitchFamily="34" charset="0"/>
              </a:rPr>
              <a:t>o</a:t>
            </a:r>
            <a:r>
              <a:rPr lang="en-US" sz="1800" dirty="0" smtClean="0">
                <a:solidFill>
                  <a:srgbClr val="002060"/>
                </a:solidFill>
                <a:latin typeface="Raavi" pitchFamily="34" charset="0"/>
                <a:cs typeface="Raavi" pitchFamily="34" charset="0"/>
              </a:rPr>
              <a:t>rdinated One Week Self Financed Short Term Training Program from -- -- -- to -- -- -- as Coordinator.</a:t>
            </a:r>
            <a:endParaRPr lang="en-US" sz="1800" dirty="0">
              <a:solidFill>
                <a:srgbClr val="002060"/>
              </a:solidFill>
              <a:latin typeface="Raavi" pitchFamily="34" charset="0"/>
              <a:cs typeface="Raavi" pitchFamily="34" charset="0"/>
            </a:endParaRPr>
          </a:p>
        </p:txBody>
      </p:sp>
      <p:sp>
        <p:nvSpPr>
          <p:cNvPr id="6148" name="TextBox 4"/>
          <p:cNvSpPr txBox="1">
            <a:spLocks noChangeArrowheads="1"/>
          </p:cNvSpPr>
          <p:nvPr/>
        </p:nvSpPr>
        <p:spPr bwMode="auto">
          <a:xfrm>
            <a:off x="152400" y="5638800"/>
            <a:ext cx="8839200" cy="523220"/>
          </a:xfrm>
          <a:prstGeom prst="rect">
            <a:avLst/>
          </a:prstGeom>
          <a:noFill/>
          <a:ln w="9525">
            <a:noFill/>
            <a:miter lim="800000"/>
            <a:headEnd/>
            <a:tailEnd/>
          </a:ln>
        </p:spPr>
        <p:txBody>
          <a:bodyPr wrap="square">
            <a:spAutoFit/>
          </a:bodyPr>
          <a:lstStyle/>
          <a:p>
            <a:pPr algn="ctr"/>
            <a:endParaRPr lang="en-US" sz="1400" b="1" i="1" dirty="0" smtClean="0"/>
          </a:p>
          <a:p>
            <a:r>
              <a:rPr lang="en-US" sz="1400" i="1" dirty="0" smtClean="0"/>
              <a:t>              </a:t>
            </a:r>
            <a:r>
              <a:rPr lang="en-US" sz="1400" i="1" dirty="0" smtClean="0"/>
              <a:t>(Dean </a:t>
            </a:r>
            <a:r>
              <a:rPr lang="en-US" sz="1400" i="1" dirty="0" err="1" smtClean="0"/>
              <a:t>R&amp;C</a:t>
            </a:r>
            <a:r>
              <a:rPr lang="en-US" sz="1400" i="1" smtClean="0"/>
              <a:t>)                                                                                                                   </a:t>
            </a:r>
            <a:r>
              <a:rPr lang="en-US" sz="1400" i="1" dirty="0" smtClean="0"/>
              <a:t>(Director)		</a:t>
            </a:r>
            <a:endParaRPr lang="en-US" sz="1400" dirty="0">
              <a:latin typeface="Script MT Bold" pitchFamily="66" charset="0"/>
            </a:endParaRPr>
          </a:p>
        </p:txBody>
      </p:sp>
      <p:pic>
        <p:nvPicPr>
          <p:cNvPr id="6149"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9600" y="533400"/>
            <a:ext cx="1089025" cy="1219200"/>
          </a:xfrm>
          <a:prstGeom prst="rect">
            <a:avLst/>
          </a:prstGeom>
          <a:noFill/>
          <a:ln w="12700" cap="sq">
            <a:noFill/>
            <a:miter lim="800000"/>
            <a:headEnd type="none" w="sm" len="sm"/>
            <a:tailEnd type="none" w="sm" len="sm"/>
          </a:ln>
        </p:spPr>
      </p:pic>
      <p:sp>
        <p:nvSpPr>
          <p:cNvPr id="6150" name="TextBox 7"/>
          <p:cNvSpPr txBox="1">
            <a:spLocks noChangeArrowheads="1"/>
          </p:cNvSpPr>
          <p:nvPr/>
        </p:nvSpPr>
        <p:spPr bwMode="auto">
          <a:xfrm>
            <a:off x="3505200" y="2590800"/>
            <a:ext cx="2209800" cy="369888"/>
          </a:xfrm>
          <a:prstGeom prst="rect">
            <a:avLst/>
          </a:prstGeom>
          <a:noFill/>
          <a:ln w="9525">
            <a:solidFill>
              <a:schemeClr val="tx1"/>
            </a:solidFill>
            <a:miter lim="800000"/>
            <a:headEnd/>
            <a:tailEnd/>
          </a:ln>
        </p:spPr>
        <p:txBody>
          <a:bodyPr wrap="square">
            <a:spAutoFit/>
          </a:bodyPr>
          <a:lstStyle/>
          <a:p>
            <a:pPr algn="ctr"/>
            <a:r>
              <a:rPr lang="en-IN" sz="1800" b="1" dirty="0">
                <a:solidFill>
                  <a:srgbClr val="C00000"/>
                </a:solidFill>
              </a:rPr>
              <a:t>CERTIFICATE</a:t>
            </a:r>
          </a:p>
        </p:txBody>
      </p:sp>
      <p:sp>
        <p:nvSpPr>
          <p:cNvPr id="9" name="TextBox 8"/>
          <p:cNvSpPr txBox="1"/>
          <p:nvPr/>
        </p:nvSpPr>
        <p:spPr>
          <a:xfrm>
            <a:off x="5486400" y="228600"/>
            <a:ext cx="3429000" cy="230832"/>
          </a:xfrm>
          <a:prstGeom prst="rect">
            <a:avLst/>
          </a:prstGeom>
          <a:noFill/>
        </p:spPr>
        <p:txBody>
          <a:bodyPr wrap="square" rtlCol="0">
            <a:spAutoFit/>
          </a:bodyPr>
          <a:lstStyle/>
          <a:p>
            <a:pPr algn="r"/>
            <a:r>
              <a:rPr lang="en-IN" sz="900" dirty="0" err="1" smtClean="0"/>
              <a:t>NITRR</a:t>
            </a:r>
            <a:r>
              <a:rPr lang="en-IN" sz="900" dirty="0" smtClean="0"/>
              <a:t>/</a:t>
            </a:r>
            <a:r>
              <a:rPr lang="en-IN" sz="900" dirty="0" err="1" smtClean="0"/>
              <a:t>STTP</a:t>
            </a:r>
            <a:r>
              <a:rPr lang="en-IN" sz="900" dirty="0" smtClean="0"/>
              <a:t> (SF)/DEPARTMENT/YEAR/...............</a:t>
            </a:r>
            <a:endParaRPr lang="en-IN" sz="9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4"/>
          <p:cNvSpPr>
            <a:spLocks noChangeArrowheads="1"/>
          </p:cNvSpPr>
          <p:nvPr/>
        </p:nvSpPr>
        <p:spPr bwMode="auto">
          <a:xfrm>
            <a:off x="1219200" y="609600"/>
            <a:ext cx="7086600" cy="2971800"/>
          </a:xfrm>
          <a:prstGeom prst="rect">
            <a:avLst/>
          </a:prstGeom>
          <a:noFill/>
          <a:ln w="9525">
            <a:noFill/>
            <a:miter lim="800000"/>
            <a:headEnd/>
            <a:tailEnd/>
          </a:ln>
        </p:spPr>
        <p:txBody>
          <a:bodyPr lIns="92075" tIns="46038" rIns="92075" bIns="46038"/>
          <a:lstStyle/>
          <a:p>
            <a:pPr algn="ctr">
              <a:spcAft>
                <a:spcPts val="600"/>
              </a:spcAft>
              <a:defRPr/>
            </a:pPr>
            <a:r>
              <a:rPr lang="en-US" sz="1600" b="1" dirty="0" smtClean="0">
                <a:solidFill>
                  <a:srgbClr val="002060"/>
                </a:solidFill>
                <a:latin typeface="Arial" charset="0"/>
                <a:cs typeface="Arial" charset="0"/>
              </a:rPr>
              <a:t>……………..DEPARTMENT NAME………………</a:t>
            </a:r>
          </a:p>
          <a:p>
            <a:pPr algn="ctr">
              <a:spcAft>
                <a:spcPts val="600"/>
              </a:spcAft>
              <a:defRPr/>
            </a:pPr>
            <a:r>
              <a:rPr lang="en-US" sz="1600" b="1" dirty="0" smtClean="0">
                <a:solidFill>
                  <a:srgbClr val="002060"/>
                </a:solidFill>
                <a:latin typeface="Arial" charset="0"/>
                <a:cs typeface="Arial" charset="0"/>
              </a:rPr>
              <a:t>NATIONAL </a:t>
            </a:r>
            <a:r>
              <a:rPr lang="en-US" sz="1600" b="1" dirty="0">
                <a:solidFill>
                  <a:srgbClr val="002060"/>
                </a:solidFill>
                <a:latin typeface="Arial" charset="0"/>
                <a:cs typeface="Arial" charset="0"/>
              </a:rPr>
              <a:t>INSTITUTE OF TECHNOLOGY RAIPUR</a:t>
            </a:r>
          </a:p>
          <a:p>
            <a:pPr algn="ctr">
              <a:spcAft>
                <a:spcPts val="600"/>
              </a:spcAft>
              <a:defRPr/>
            </a:pPr>
            <a:r>
              <a:rPr lang="en-US" sz="1400" b="1" dirty="0" smtClean="0">
                <a:solidFill>
                  <a:srgbClr val="002060"/>
                </a:solidFill>
              </a:rPr>
              <a:t>Self  Financed</a:t>
            </a:r>
            <a:endParaRPr lang="en-US" sz="1400" dirty="0">
              <a:solidFill>
                <a:srgbClr val="002060"/>
              </a:solidFill>
            </a:endParaRPr>
          </a:p>
          <a:p>
            <a:pPr algn="ctr">
              <a:spcAft>
                <a:spcPts val="600"/>
              </a:spcAft>
              <a:defRPr/>
            </a:pPr>
            <a:r>
              <a:rPr lang="en-US" sz="1400" b="1" dirty="0" smtClean="0">
                <a:solidFill>
                  <a:srgbClr val="002060"/>
                </a:solidFill>
                <a:latin typeface="Arial" charset="0"/>
                <a:cs typeface="Arial" charset="0"/>
              </a:rPr>
              <a:t>One Week Short </a:t>
            </a:r>
            <a:r>
              <a:rPr lang="en-US" sz="1400" b="1" dirty="0">
                <a:solidFill>
                  <a:srgbClr val="002060"/>
                </a:solidFill>
                <a:latin typeface="Arial" charset="0"/>
                <a:cs typeface="Arial" charset="0"/>
              </a:rPr>
              <a:t>Term Training </a:t>
            </a:r>
            <a:r>
              <a:rPr lang="en-US" sz="1400" b="1" dirty="0" smtClean="0">
                <a:solidFill>
                  <a:srgbClr val="002060"/>
                </a:solidFill>
                <a:latin typeface="Arial" charset="0"/>
                <a:cs typeface="Arial" charset="0"/>
              </a:rPr>
              <a:t>Program on </a:t>
            </a:r>
            <a:endParaRPr lang="en-US" sz="1400" b="1" dirty="0">
              <a:solidFill>
                <a:srgbClr val="002060"/>
              </a:solidFill>
              <a:latin typeface="Arial" charset="0"/>
              <a:cs typeface="Arial" charset="0"/>
            </a:endParaRPr>
          </a:p>
          <a:p>
            <a:pPr algn="ctr">
              <a:defRPr/>
            </a:pPr>
            <a:r>
              <a:rPr lang="en-US" b="1" dirty="0" smtClean="0">
                <a:solidFill>
                  <a:srgbClr val="002060"/>
                </a:solidFill>
              </a:rPr>
              <a:t>--------------------- Program Title -------------------------</a:t>
            </a:r>
            <a:endParaRPr lang="en-US" sz="1200" b="1" dirty="0">
              <a:solidFill>
                <a:srgbClr val="002060"/>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endParaRPr lang="en-US" sz="1400" dirty="0">
              <a:solidFill>
                <a:srgbClr val="6B0026"/>
              </a:solidFill>
              <a:latin typeface="Arial" charset="0"/>
              <a:cs typeface="Arial" charset="0"/>
            </a:endParaRPr>
          </a:p>
          <a:p>
            <a:pPr algn="ctr">
              <a:defRPr/>
            </a:pPr>
            <a:r>
              <a:rPr lang="en-US" sz="1400" dirty="0" smtClean="0">
                <a:solidFill>
                  <a:srgbClr val="6B0026"/>
                </a:solidFill>
                <a:latin typeface="Arial" charset="0"/>
                <a:cs typeface="Arial" charset="0"/>
              </a:rPr>
              <a:t/>
            </a:r>
            <a:br>
              <a:rPr lang="en-US" sz="1400" dirty="0" smtClean="0">
                <a:solidFill>
                  <a:srgbClr val="6B0026"/>
                </a:solidFill>
                <a:latin typeface="Arial" charset="0"/>
                <a:cs typeface="Arial" charset="0"/>
              </a:rPr>
            </a:br>
            <a:r>
              <a:rPr lang="en-US" sz="2000" dirty="0" smtClean="0">
                <a:solidFill>
                  <a:srgbClr val="6B0026"/>
                </a:solidFill>
                <a:latin typeface="Arial" charset="0"/>
                <a:cs typeface="Arial" charset="0"/>
              </a:rPr>
              <a:t/>
            </a:r>
            <a:br>
              <a:rPr lang="en-US" sz="2000" dirty="0" smtClean="0">
                <a:solidFill>
                  <a:srgbClr val="6B0026"/>
                </a:solidFill>
                <a:latin typeface="Arial" charset="0"/>
                <a:cs typeface="Arial" charset="0"/>
              </a:rPr>
            </a:br>
            <a:r>
              <a:rPr lang="en-US" sz="2000" dirty="0" smtClean="0">
                <a:solidFill>
                  <a:srgbClr val="6B0026"/>
                </a:solidFill>
                <a:latin typeface="Arial" charset="0"/>
                <a:cs typeface="Arial" charset="0"/>
              </a:rPr>
              <a:t/>
            </a:r>
            <a:br>
              <a:rPr lang="en-US" sz="2000" dirty="0" smtClean="0">
                <a:solidFill>
                  <a:srgbClr val="6B0026"/>
                </a:solidFill>
                <a:latin typeface="Arial" charset="0"/>
                <a:cs typeface="Arial" charset="0"/>
              </a:rPr>
            </a:br>
            <a:r>
              <a:rPr lang="en-US" sz="1400" dirty="0" smtClean="0">
                <a:solidFill>
                  <a:srgbClr val="6B0026"/>
                </a:solidFill>
                <a:latin typeface="Arial" charset="0"/>
                <a:cs typeface="Arial" charset="0"/>
              </a:rPr>
              <a:t/>
            </a:r>
            <a:br>
              <a:rPr lang="en-US" sz="1400" dirty="0" smtClean="0">
                <a:solidFill>
                  <a:srgbClr val="6B0026"/>
                </a:solidFill>
                <a:latin typeface="Arial" charset="0"/>
                <a:cs typeface="Arial" charset="0"/>
              </a:rPr>
            </a:br>
            <a:endParaRPr lang="en-US" sz="1100" dirty="0">
              <a:solidFill>
                <a:srgbClr val="6B0026"/>
              </a:solidFill>
              <a:latin typeface="Arial" charset="0"/>
              <a:cs typeface="Arial" charset="0"/>
            </a:endParaRPr>
          </a:p>
        </p:txBody>
      </p:sp>
      <p:sp>
        <p:nvSpPr>
          <p:cNvPr id="6147" name="TextBox 4"/>
          <p:cNvSpPr txBox="1">
            <a:spLocks noChangeArrowheads="1"/>
          </p:cNvSpPr>
          <p:nvPr/>
        </p:nvSpPr>
        <p:spPr bwMode="auto">
          <a:xfrm>
            <a:off x="609600" y="3276600"/>
            <a:ext cx="8077200" cy="1754326"/>
          </a:xfrm>
          <a:prstGeom prst="rect">
            <a:avLst/>
          </a:prstGeom>
          <a:noFill/>
          <a:ln w="9525">
            <a:noFill/>
            <a:miter lim="800000"/>
            <a:headEnd/>
            <a:tailEnd/>
          </a:ln>
        </p:spPr>
        <p:txBody>
          <a:bodyPr>
            <a:spAutoFit/>
          </a:bodyPr>
          <a:lstStyle/>
          <a:p>
            <a:pPr algn="just">
              <a:lnSpc>
                <a:spcPct val="150000"/>
              </a:lnSpc>
            </a:pPr>
            <a:r>
              <a:rPr lang="en-US" sz="1800" dirty="0" smtClean="0">
                <a:solidFill>
                  <a:srgbClr val="002060"/>
                </a:solidFill>
                <a:latin typeface="Raavi" pitchFamily="34" charset="0"/>
                <a:cs typeface="Raavi" pitchFamily="34" charset="0"/>
              </a:rPr>
              <a:t>This to certify that …………………………………… has attended the One Week Short Term Training Program on ………………………………………………….., under Continuing Education Cell held from …………. To ………….., in the Department of ………………………..National Institute of Technology, Raipur. </a:t>
            </a:r>
            <a:endParaRPr lang="en-US" sz="1800" dirty="0">
              <a:solidFill>
                <a:srgbClr val="002060"/>
              </a:solidFill>
              <a:latin typeface="Raavi" pitchFamily="34" charset="0"/>
              <a:cs typeface="Raavi" pitchFamily="34" charset="0"/>
            </a:endParaRPr>
          </a:p>
        </p:txBody>
      </p:sp>
      <p:sp>
        <p:nvSpPr>
          <p:cNvPr id="6148" name="TextBox 4"/>
          <p:cNvSpPr txBox="1">
            <a:spLocks noChangeArrowheads="1"/>
          </p:cNvSpPr>
          <p:nvPr/>
        </p:nvSpPr>
        <p:spPr bwMode="auto">
          <a:xfrm>
            <a:off x="533400" y="5638800"/>
            <a:ext cx="8305800" cy="738664"/>
          </a:xfrm>
          <a:prstGeom prst="rect">
            <a:avLst/>
          </a:prstGeom>
          <a:noFill/>
          <a:ln w="9525">
            <a:noFill/>
            <a:miter lim="800000"/>
            <a:headEnd/>
            <a:tailEnd/>
          </a:ln>
        </p:spPr>
        <p:txBody>
          <a:bodyPr wrap="square">
            <a:spAutoFit/>
          </a:bodyPr>
          <a:lstStyle/>
          <a:p>
            <a:pPr algn="ctr"/>
            <a:endParaRPr lang="en-US" sz="1400" b="1" i="1" dirty="0" smtClean="0"/>
          </a:p>
          <a:p>
            <a:r>
              <a:rPr lang="en-US" sz="1400" i="1" dirty="0" smtClean="0"/>
              <a:t>	(Coordinators)	                                                                    (Head of  Department ) 	                                                          </a:t>
            </a:r>
            <a:r>
              <a:rPr lang="en-US" sz="1400" dirty="0" smtClean="0">
                <a:latin typeface="Script MT Bold" pitchFamily="66" charset="0"/>
              </a:rPr>
              <a:t>  </a:t>
            </a:r>
            <a:endParaRPr lang="en-US" sz="1400" dirty="0">
              <a:latin typeface="Script MT Bold" pitchFamily="66" charset="0"/>
            </a:endParaRPr>
          </a:p>
        </p:txBody>
      </p:sp>
      <p:pic>
        <p:nvPicPr>
          <p:cNvPr id="6149"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9600" y="533400"/>
            <a:ext cx="1089025" cy="1219200"/>
          </a:xfrm>
          <a:prstGeom prst="rect">
            <a:avLst/>
          </a:prstGeom>
          <a:noFill/>
          <a:ln w="12700" cap="sq">
            <a:noFill/>
            <a:miter lim="800000"/>
            <a:headEnd type="none" w="sm" len="sm"/>
            <a:tailEnd type="none" w="sm" len="sm"/>
          </a:ln>
        </p:spPr>
      </p:pic>
      <p:sp>
        <p:nvSpPr>
          <p:cNvPr id="6150" name="TextBox 7"/>
          <p:cNvSpPr txBox="1">
            <a:spLocks noChangeArrowheads="1"/>
          </p:cNvSpPr>
          <p:nvPr/>
        </p:nvSpPr>
        <p:spPr bwMode="auto">
          <a:xfrm>
            <a:off x="3581400" y="2438400"/>
            <a:ext cx="2286000" cy="369888"/>
          </a:xfrm>
          <a:prstGeom prst="rect">
            <a:avLst/>
          </a:prstGeom>
          <a:noFill/>
          <a:ln w="9525">
            <a:solidFill>
              <a:schemeClr val="tx1"/>
            </a:solidFill>
            <a:miter lim="800000"/>
            <a:headEnd/>
            <a:tailEnd/>
          </a:ln>
        </p:spPr>
        <p:txBody>
          <a:bodyPr>
            <a:spAutoFit/>
          </a:bodyPr>
          <a:lstStyle/>
          <a:p>
            <a:pPr algn="ctr"/>
            <a:r>
              <a:rPr lang="en-IN" sz="1800" b="1" dirty="0">
                <a:solidFill>
                  <a:srgbClr val="C00000"/>
                </a:solidFill>
              </a:rPr>
              <a:t>CERTIFICATE</a:t>
            </a:r>
          </a:p>
        </p:txBody>
      </p:sp>
      <p:sp>
        <p:nvSpPr>
          <p:cNvPr id="9" name="TextBox 8"/>
          <p:cNvSpPr txBox="1"/>
          <p:nvPr/>
        </p:nvSpPr>
        <p:spPr>
          <a:xfrm>
            <a:off x="5486400" y="228600"/>
            <a:ext cx="3429000" cy="230832"/>
          </a:xfrm>
          <a:prstGeom prst="rect">
            <a:avLst/>
          </a:prstGeom>
          <a:noFill/>
        </p:spPr>
        <p:txBody>
          <a:bodyPr wrap="square" rtlCol="0">
            <a:spAutoFit/>
          </a:bodyPr>
          <a:lstStyle/>
          <a:p>
            <a:pPr algn="r"/>
            <a:r>
              <a:rPr lang="en-IN" sz="900" dirty="0" err="1" smtClean="0"/>
              <a:t>NITRR</a:t>
            </a:r>
            <a:r>
              <a:rPr lang="en-IN" sz="900" smtClean="0"/>
              <a:t>/STTP</a:t>
            </a:r>
            <a:r>
              <a:rPr lang="en-IN" sz="900" dirty="0" smtClean="0"/>
              <a:t> (SF)/DEPARTMENT/YEAR/...............</a:t>
            </a:r>
            <a:endParaRPr lang="en-IN" sz="9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78</TotalTime>
  <Words>156</Words>
  <Application>Microsoft Office PowerPoint</Application>
  <PresentationFormat>On-screen Show (4:3)</PresentationFormat>
  <Paragraphs>39</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Civic</vt:lpstr>
      <vt:lpstr>Slide 1</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sweta</dc:creator>
  <cp:lastModifiedBy>Hewlett-Packard Company</cp:lastModifiedBy>
  <cp:revision>40</cp:revision>
  <dcterms:created xsi:type="dcterms:W3CDTF">2006-08-16T00:00:00Z</dcterms:created>
  <dcterms:modified xsi:type="dcterms:W3CDTF">2015-08-19T07:46:21Z</dcterms:modified>
</cp:coreProperties>
</file>